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E454C-D76E-4505-BED0-0496B92CF62A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CA313-22C3-4BF7-9F2E-D586CFC9F7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E454C-D76E-4505-BED0-0496B92CF62A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CA313-22C3-4BF7-9F2E-D586CFC9F7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E454C-D76E-4505-BED0-0496B92CF62A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CA313-22C3-4BF7-9F2E-D586CFC9F7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E454C-D76E-4505-BED0-0496B92CF62A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CA313-22C3-4BF7-9F2E-D586CFC9F7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E454C-D76E-4505-BED0-0496B92CF62A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CA313-22C3-4BF7-9F2E-D586CFC9F7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E454C-D76E-4505-BED0-0496B92CF62A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CA313-22C3-4BF7-9F2E-D586CFC9F7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E454C-D76E-4505-BED0-0496B92CF62A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CA313-22C3-4BF7-9F2E-D586CFC9F7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E454C-D76E-4505-BED0-0496B92CF62A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CA313-22C3-4BF7-9F2E-D586CFC9F7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E454C-D76E-4505-BED0-0496B92CF62A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CA313-22C3-4BF7-9F2E-D586CFC9F7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E454C-D76E-4505-BED0-0496B92CF62A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CA313-22C3-4BF7-9F2E-D586CFC9F7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E454C-D76E-4505-BED0-0496B92CF62A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CA313-22C3-4BF7-9F2E-D586CFC9F7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6E454C-D76E-4505-BED0-0496B92CF62A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CA313-22C3-4BF7-9F2E-D586CFC9F71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audio" Target="../media/audio4.wav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audio" Target="../media/audio11.wav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audio" Target="../media/audio16.wav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audio" Target="../media/audio17.wav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audio" Target="../media/audio20.wav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audio" Target="../media/audio22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audio" Target="../media/audio3.wav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audio" Target="../media/audio10.wav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audio" Target="../media/audio19.wav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image" Target="../media/image4.jpe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image" Target="../media/image8.jpeg"/><Relationship Id="rId7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4.wav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13" Type="http://schemas.openxmlformats.org/officeDocument/2006/relationships/audio" Target="../media/audio10.wav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12" Type="http://schemas.openxmlformats.org/officeDocument/2006/relationships/audio" Target="../media/audio9.wav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11" Type="http://schemas.openxmlformats.org/officeDocument/2006/relationships/audio" Target="../media/audio8.wav"/><Relationship Id="rId5" Type="http://schemas.openxmlformats.org/officeDocument/2006/relationships/image" Target="../media/image14.jpeg"/><Relationship Id="rId10" Type="http://schemas.openxmlformats.org/officeDocument/2006/relationships/audio" Target="../media/audio7.wav"/><Relationship Id="rId4" Type="http://schemas.openxmlformats.org/officeDocument/2006/relationships/image" Target="../media/image13.jpeg"/><Relationship Id="rId9" Type="http://schemas.openxmlformats.org/officeDocument/2006/relationships/image" Target="../media/image2.jpeg"/><Relationship Id="rId1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18.jpeg"/><Relationship Id="rId7" Type="http://schemas.openxmlformats.org/officeDocument/2006/relationships/audio" Target="../media/audio12.wav"/><Relationship Id="rId12" Type="http://schemas.openxmlformats.org/officeDocument/2006/relationships/audio" Target="../media/audio16.wav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audio" Target="../media/audio15.wav"/><Relationship Id="rId5" Type="http://schemas.openxmlformats.org/officeDocument/2006/relationships/image" Target="../media/image20.jpeg"/><Relationship Id="rId10" Type="http://schemas.openxmlformats.org/officeDocument/2006/relationships/audio" Target="../media/audio14.wav"/><Relationship Id="rId4" Type="http://schemas.openxmlformats.org/officeDocument/2006/relationships/image" Target="../media/image19.jpeg"/><Relationship Id="rId9" Type="http://schemas.openxmlformats.org/officeDocument/2006/relationships/audio" Target="../media/audio13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23.jpeg"/><Relationship Id="rId7" Type="http://schemas.openxmlformats.org/officeDocument/2006/relationships/audio" Target="../media/audio17.wav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audio" Target="../media/audio19.wav"/><Relationship Id="rId4" Type="http://schemas.openxmlformats.org/officeDocument/2006/relationships/image" Target="../media/image24.jpeg"/><Relationship Id="rId9" Type="http://schemas.openxmlformats.org/officeDocument/2006/relationships/audio" Target="../media/audio18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audio" Target="../media/audio21.wav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audio" Target="../media/audio20.wav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25.wav"/><Relationship Id="rId3" Type="http://schemas.openxmlformats.org/officeDocument/2006/relationships/image" Target="../media/image31.jpeg"/><Relationship Id="rId7" Type="http://schemas.openxmlformats.org/officeDocument/2006/relationships/audio" Target="../media/audio24.wav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3.wav"/><Relationship Id="rId5" Type="http://schemas.openxmlformats.org/officeDocument/2006/relationships/image" Target="../media/image2.jpeg"/><Relationship Id="rId4" Type="http://schemas.openxmlformats.org/officeDocument/2006/relationships/audio" Target="../media/audio2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audio" Target="../media/audio2.wav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t2.gstatic.com/images?q=tbn:ANd9GcSO-LavU9iKgpwuYq8gWlWykiRVYRvC33lWnGqWhoapQha4mI-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066800"/>
            <a:ext cx="6510776" cy="4876800"/>
          </a:xfrm>
          <a:prstGeom prst="rect">
            <a:avLst/>
          </a:prstGeom>
          <a:noFill/>
        </p:spPr>
      </p:pic>
      <p:pic>
        <p:nvPicPr>
          <p:cNvPr id="7" name="Picture 33" descr="audio-small">
            <a:hlinkClick r:id="" action="ppaction://noaction">
              <a:snd r:embed="rId3" name="0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1447800"/>
            <a:ext cx="726141" cy="6858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810000" y="914400"/>
            <a:ext cx="44196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Kristen ITC" pitchFamily="66" charset="0"/>
              </a:rPr>
              <a:t>du pain</a:t>
            </a:r>
            <a:endParaRPr lang="en-US" sz="40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A				B				C</a:t>
            </a:r>
            <a:endParaRPr lang="en-US" sz="80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2</a:t>
            </a:r>
            <a:endParaRPr lang="en-US" sz="8000" dirty="0"/>
          </a:p>
        </p:txBody>
      </p:sp>
      <p:pic>
        <p:nvPicPr>
          <p:cNvPr id="7" name="Picture 2" descr="http://t3.gstatic.com/images?q=tbn:ANd9GcTEa-xK8zFntDXp6qn-P9vXgKFdHO_eNIGQLewKvxfkAcOEnNkUJw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2144485" cy="2438400"/>
          </a:xfrm>
          <a:prstGeom prst="rect">
            <a:avLst/>
          </a:prstGeom>
          <a:noFill/>
        </p:spPr>
      </p:pic>
      <p:pic>
        <p:nvPicPr>
          <p:cNvPr id="12" name="Picture 6" descr="http://t2.gstatic.com/images?q=tbn:ANd9GcQsAqjEOWFW2Qpikgu-3ffUZSK9Wb-hu2aDK2Yo69PHZ7ESYflqtg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828800"/>
            <a:ext cx="3200317" cy="2196529"/>
          </a:xfrm>
          <a:prstGeom prst="rect">
            <a:avLst/>
          </a:prstGeom>
          <a:noFill/>
        </p:spPr>
      </p:pic>
      <p:pic>
        <p:nvPicPr>
          <p:cNvPr id="13" name="Picture 2" descr="http://t1.gstatic.com/images?q=tbn:ANd9GcQBLzR6frvtcHgbVG65qZWa2BlxVkhfT_UjJke9_jhT0JlogqdeZg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1752600"/>
            <a:ext cx="2438400" cy="2438400"/>
          </a:xfrm>
          <a:prstGeom prst="rect">
            <a:avLst/>
          </a:prstGeom>
          <a:noFill/>
        </p:spPr>
      </p:pic>
      <p:pic>
        <p:nvPicPr>
          <p:cNvPr id="8" name="Picture 28" descr="audio-small">
            <a:hlinkClick r:id="" action="ppaction://noaction">
              <a:snd r:embed="rId5" name="02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5410200"/>
            <a:ext cx="1098176" cy="1037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A				B				C</a:t>
            </a:r>
            <a:endParaRPr lang="en-US" sz="8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3</a:t>
            </a:r>
            <a:endParaRPr lang="en-US" sz="8000" dirty="0"/>
          </a:p>
        </p:txBody>
      </p:sp>
      <p:pic>
        <p:nvPicPr>
          <p:cNvPr id="4" name="Picture 2" descr="http://t3.gstatic.com/images?q=tbn:ANd9GcRlj--dwnqo--0X4Nj2TTKKhAT9aGyY0wTLEUPvPyMgGrsLxq4S&amp;t=1"/>
          <p:cNvPicPr>
            <a:picLocks noChangeAspect="1" noChangeArrowheads="1"/>
          </p:cNvPicPr>
          <p:nvPr/>
        </p:nvPicPr>
        <p:blipFill>
          <a:blip r:embed="rId2" cstate="print"/>
          <a:srcRect l="21739" t="19565" r="23913" b="21739"/>
          <a:stretch>
            <a:fillRect/>
          </a:stretch>
        </p:blipFill>
        <p:spPr bwMode="auto">
          <a:xfrm>
            <a:off x="0" y="2286000"/>
            <a:ext cx="1491985" cy="1611344"/>
          </a:xfrm>
          <a:prstGeom prst="rect">
            <a:avLst/>
          </a:prstGeom>
          <a:noFill/>
        </p:spPr>
      </p:pic>
      <p:pic>
        <p:nvPicPr>
          <p:cNvPr id="5" name="Picture 4" descr="http://static.commentcamarche.net/sante-medecine.commentcamarche.net/faq/images/sPioE0zl-photo-lait-s-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1981200"/>
            <a:ext cx="1833677" cy="1776375"/>
          </a:xfrm>
          <a:prstGeom prst="rect">
            <a:avLst/>
          </a:prstGeom>
          <a:noFill/>
        </p:spPr>
      </p:pic>
      <p:pic>
        <p:nvPicPr>
          <p:cNvPr id="6" name="Picture 12" descr="http://t2.gstatic.com/images?q=tbn:ANd9GcTwQecSN1lfswLnn5ApVJTaWY5s9lbZtDgZtN-B-WX6C1gUl9O3rA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2057400"/>
            <a:ext cx="3581400" cy="1802033"/>
          </a:xfrm>
          <a:prstGeom prst="rect">
            <a:avLst/>
          </a:prstGeom>
          <a:noFill/>
        </p:spPr>
      </p:pic>
      <p:pic>
        <p:nvPicPr>
          <p:cNvPr id="7" name="Picture 30" descr="audio-small">
            <a:hlinkClick r:id="" action="ppaction://noaction">
              <a:snd r:embed="rId5" name="10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399" y="5638800"/>
            <a:ext cx="1004047" cy="9482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A				B				C</a:t>
            </a:r>
            <a:endParaRPr lang="en-US" sz="8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4</a:t>
            </a:r>
            <a:endParaRPr lang="en-US" sz="8000" dirty="0"/>
          </a:p>
        </p:txBody>
      </p:sp>
      <p:pic>
        <p:nvPicPr>
          <p:cNvPr id="4" name="Picture 2" descr="http://scally.typepad.com/cest_moi_qui_lai_fait/images/cotes_de_porc_marine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2438400" cy="1828800"/>
          </a:xfrm>
          <a:prstGeom prst="rect">
            <a:avLst/>
          </a:prstGeom>
          <a:noFill/>
        </p:spPr>
      </p:pic>
      <p:pic>
        <p:nvPicPr>
          <p:cNvPr id="5" name="Picture 4" descr="http://stationgourmande.canalblog.com/images/poulet_roti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057400"/>
            <a:ext cx="2410372" cy="1807779"/>
          </a:xfrm>
          <a:prstGeom prst="rect">
            <a:avLst/>
          </a:prstGeom>
          <a:noFill/>
        </p:spPr>
      </p:pic>
      <p:pic>
        <p:nvPicPr>
          <p:cNvPr id="6" name="Picture 6" descr="http://t2.gstatic.com/images?q=tbn:ANd9GcTiC3Cw5nm_QrCD_rCdhax3zk4-TDNsko54NPiJkQth52YLs7k9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1981200"/>
            <a:ext cx="1975945" cy="1975945"/>
          </a:xfrm>
          <a:prstGeom prst="rect">
            <a:avLst/>
          </a:prstGeom>
          <a:noFill/>
        </p:spPr>
      </p:pic>
      <p:pic>
        <p:nvPicPr>
          <p:cNvPr id="7" name="Picture 36" descr="audio-small">
            <a:hlinkClick r:id="" action="ppaction://noaction">
              <a:snd r:embed="rId5" name="16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5715000"/>
            <a:ext cx="914400" cy="86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A				B				C</a:t>
            </a:r>
            <a:endParaRPr lang="en-US" sz="8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5</a:t>
            </a:r>
            <a:endParaRPr lang="en-US" sz="8000" dirty="0"/>
          </a:p>
        </p:txBody>
      </p:sp>
      <p:pic>
        <p:nvPicPr>
          <p:cNvPr id="4" name="Picture 4" descr="http://t3.gstatic.com/images?q=tbn:ANd9GcSpLluXxWh7PwR2fupW2d4FKD3mgCbDvT6ylCETzWiBRLewIICJKA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2498931" cy="1656901"/>
          </a:xfrm>
          <a:prstGeom prst="rect">
            <a:avLst/>
          </a:prstGeom>
          <a:noFill/>
        </p:spPr>
      </p:pic>
      <p:pic>
        <p:nvPicPr>
          <p:cNvPr id="5" name="Picture 6" descr="http://t1.gstatic.com/images?q=tbn:ANd9GcQdMJkoPuGqSoq4NLGI3NVwrqE5pLBonse5PBIHaUJUnPFJMFkXCA&amp;t=1"/>
          <p:cNvPicPr>
            <a:picLocks noChangeAspect="1" noChangeArrowheads="1"/>
          </p:cNvPicPr>
          <p:nvPr/>
        </p:nvPicPr>
        <p:blipFill>
          <a:blip r:embed="rId3" cstate="print"/>
          <a:srcRect l="6439" r="9853"/>
          <a:stretch>
            <a:fillRect/>
          </a:stretch>
        </p:blipFill>
        <p:spPr bwMode="auto">
          <a:xfrm>
            <a:off x="2819400" y="1371600"/>
            <a:ext cx="2971800" cy="2362501"/>
          </a:xfrm>
          <a:prstGeom prst="rect">
            <a:avLst/>
          </a:prstGeom>
          <a:noFill/>
        </p:spPr>
      </p:pic>
      <p:pic>
        <p:nvPicPr>
          <p:cNvPr id="6" name="Picture 8" descr="http://miechambo.canalblog.com/images/crevette4.jpg"/>
          <p:cNvPicPr>
            <a:picLocks noChangeAspect="1" noChangeArrowheads="1"/>
          </p:cNvPicPr>
          <p:nvPr/>
        </p:nvPicPr>
        <p:blipFill>
          <a:blip r:embed="rId4" cstate="print"/>
          <a:srcRect r="14286"/>
          <a:stretch>
            <a:fillRect/>
          </a:stretch>
        </p:blipFill>
        <p:spPr bwMode="auto">
          <a:xfrm>
            <a:off x="6400800" y="1295400"/>
            <a:ext cx="2743200" cy="1908901"/>
          </a:xfrm>
          <a:prstGeom prst="rect">
            <a:avLst/>
          </a:prstGeom>
          <a:noFill/>
        </p:spPr>
      </p:pic>
      <p:pic>
        <p:nvPicPr>
          <p:cNvPr id="7" name="Picture 21" descr="audio-small">
            <a:hlinkClick r:id="" action="ppaction://noaction">
              <a:snd r:embed="rId5" name="22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" y="5791200"/>
            <a:ext cx="870697" cy="822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A				B				C</a:t>
            </a:r>
            <a:endParaRPr lang="en-US" sz="8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6</a:t>
            </a:r>
            <a:endParaRPr lang="en-US" sz="8000" dirty="0"/>
          </a:p>
        </p:txBody>
      </p:sp>
      <p:pic>
        <p:nvPicPr>
          <p:cNvPr id="4" name="Picture 2" descr="http://t0.gstatic.com/images?q=tbn:ANd9GcQ0OM2mUN6K2BlFlyxnLD6J3-sbg_tKW1eG_swa0PK0YKzRtNqRCw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1"/>
            <a:ext cx="2319493" cy="1524000"/>
          </a:xfrm>
          <a:prstGeom prst="rect">
            <a:avLst/>
          </a:prstGeom>
          <a:noFill/>
        </p:spPr>
      </p:pic>
      <p:pic>
        <p:nvPicPr>
          <p:cNvPr id="5" name="Picture 6" descr="http://t0.gstatic.com/images?q=tbn:ANd9GcQaIVMukNL3Ew2a3GqHAV5EiaLQJlqzHEXILkvvNMKzPWX2OEIZBw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1447800"/>
            <a:ext cx="2042711" cy="1682233"/>
          </a:xfrm>
          <a:prstGeom prst="rect">
            <a:avLst/>
          </a:prstGeom>
          <a:noFill/>
        </p:spPr>
      </p:pic>
      <p:pic>
        <p:nvPicPr>
          <p:cNvPr id="6" name="Picture 8" descr="http://t1.gstatic.com/images?q=tbn:ANd9GcSul28BMVkJnn9XKimzv-kw0hhBjbjN0NecjnGMmOTCt1qjoMVZpA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1371600"/>
            <a:ext cx="3124200" cy="2524355"/>
          </a:xfrm>
          <a:prstGeom prst="rect">
            <a:avLst/>
          </a:prstGeom>
          <a:noFill/>
        </p:spPr>
      </p:pic>
      <p:pic>
        <p:nvPicPr>
          <p:cNvPr id="7" name="Picture 14" descr="audio-small">
            <a:hlinkClick r:id="" action="ppaction://noaction">
              <a:snd r:embed="rId5" name="26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" y="5562600"/>
            <a:ext cx="1143000" cy="1079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A				B				C</a:t>
            </a:r>
            <a:endParaRPr lang="en-US" sz="8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7</a:t>
            </a:r>
            <a:endParaRPr lang="en-US" sz="8000" dirty="0"/>
          </a:p>
        </p:txBody>
      </p:sp>
      <p:pic>
        <p:nvPicPr>
          <p:cNvPr id="4" name="Picture 2" descr="http://t3.gstatic.com/images?q=tbn:ANd9GcQ66dWHwSc7ORypbzY8kVox3I9BmmwfHO8eMl2pIZa6TFeZqXINIw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2590799" cy="2590799"/>
          </a:xfrm>
          <a:prstGeom prst="rect">
            <a:avLst/>
          </a:prstGeom>
          <a:noFill/>
        </p:spPr>
      </p:pic>
      <p:pic>
        <p:nvPicPr>
          <p:cNvPr id="5" name="Picture 4" descr="http://www.bienmanger.com/images/genre/1547-0w300h300_Duo_Huile_Olive_Vinaigre_Balsamique_Modene_Truffe_Noire.jpg"/>
          <p:cNvPicPr>
            <a:picLocks noChangeAspect="1" noChangeArrowheads="1"/>
          </p:cNvPicPr>
          <p:nvPr/>
        </p:nvPicPr>
        <p:blipFill>
          <a:blip r:embed="rId3" cstate="print"/>
          <a:srcRect l="47500"/>
          <a:stretch>
            <a:fillRect/>
          </a:stretch>
        </p:blipFill>
        <p:spPr bwMode="auto">
          <a:xfrm>
            <a:off x="7543800" y="1447800"/>
            <a:ext cx="1600200" cy="3048000"/>
          </a:xfrm>
          <a:prstGeom prst="rect">
            <a:avLst/>
          </a:prstGeom>
          <a:noFill/>
        </p:spPr>
      </p:pic>
      <p:pic>
        <p:nvPicPr>
          <p:cNvPr id="9" name="Picture 4" descr="http://www.bienmanger.com/images/genre/1547-0w300h300_Duo_Huile_Olive_Vinaigre_Balsamique_Modene_Truffe_Noire.jpg"/>
          <p:cNvPicPr>
            <a:picLocks noChangeAspect="1" noChangeArrowheads="1"/>
          </p:cNvPicPr>
          <p:nvPr/>
        </p:nvPicPr>
        <p:blipFill>
          <a:blip r:embed="rId3" cstate="print"/>
          <a:srcRect r="51219"/>
          <a:stretch>
            <a:fillRect/>
          </a:stretch>
        </p:blipFill>
        <p:spPr bwMode="auto">
          <a:xfrm>
            <a:off x="3048000" y="1371600"/>
            <a:ext cx="1524000" cy="3124200"/>
          </a:xfrm>
          <a:prstGeom prst="rect">
            <a:avLst/>
          </a:prstGeom>
          <a:noFill/>
        </p:spPr>
      </p:pic>
      <p:pic>
        <p:nvPicPr>
          <p:cNvPr id="7" name="Picture 15" descr="audio-small">
            <a:hlinkClick r:id="" action="ppaction://noaction">
              <a:snd r:embed="rId4" name="29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5562600"/>
            <a:ext cx="1008530" cy="95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A				B				C</a:t>
            </a:r>
            <a:endParaRPr lang="en-US" sz="8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8</a:t>
            </a:r>
            <a:endParaRPr lang="en-US" sz="8000" dirty="0"/>
          </a:p>
        </p:txBody>
      </p:sp>
      <p:pic>
        <p:nvPicPr>
          <p:cNvPr id="4" name="Picture 2" descr="http://t1.gstatic.com/images?q=tbn:ANd9GcQBLzR6frvtcHgbVG65qZWa2BlxVkhfT_UjJke9_jhT0JlogqdeZ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2057400"/>
            <a:ext cx="2438400" cy="2438400"/>
          </a:xfrm>
          <a:prstGeom prst="rect">
            <a:avLst/>
          </a:prstGeom>
          <a:noFill/>
        </p:spPr>
      </p:pic>
      <p:pic>
        <p:nvPicPr>
          <p:cNvPr id="5" name="Picture 2" descr="http://1.bp.blogspot.com/_A7rw3Ub8M-w/TLQrVmNhBEI/AAAAAAAAACg/adNCTYGstIg/s1600/baguet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209800"/>
            <a:ext cx="3586639" cy="2332383"/>
          </a:xfrm>
          <a:prstGeom prst="rect">
            <a:avLst/>
          </a:prstGeom>
          <a:noFill/>
        </p:spPr>
      </p:pic>
      <p:pic>
        <p:nvPicPr>
          <p:cNvPr id="6" name="Picture 6" descr="http://t1.gstatic.com/images?q=tbn:ANd9GcTsVOM_mT2rIr863b280K0BXY1dY8xThh-JyIwhM4zVlwoncJte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38400"/>
            <a:ext cx="2968487" cy="1975394"/>
          </a:xfrm>
          <a:prstGeom prst="rect">
            <a:avLst/>
          </a:prstGeom>
          <a:noFill/>
        </p:spPr>
      </p:pic>
      <p:pic>
        <p:nvPicPr>
          <p:cNvPr id="7" name="Picture 30" descr="audio-small">
            <a:hlinkClick r:id="" action="ppaction://noaction">
              <a:snd r:embed="rId5" name="06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5410200"/>
            <a:ext cx="1219200" cy="11514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A				B				C</a:t>
            </a:r>
            <a:endParaRPr lang="en-US" sz="8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/>
              <a:t>9</a:t>
            </a:r>
          </a:p>
        </p:txBody>
      </p:sp>
      <p:pic>
        <p:nvPicPr>
          <p:cNvPr id="4" name="Picture 2" descr="http://t3.gstatic.com/images?q=tbn:ANd9GcRlj--dwnqo--0X4Nj2TTKKhAT9aGyY0wTLEUPvPyMgGrsLxq4S&amp;t=1"/>
          <p:cNvPicPr>
            <a:picLocks noChangeAspect="1" noChangeArrowheads="1"/>
          </p:cNvPicPr>
          <p:nvPr/>
        </p:nvPicPr>
        <p:blipFill>
          <a:blip r:embed="rId2" cstate="print"/>
          <a:srcRect l="21739" t="19565" r="23913" b="21739"/>
          <a:stretch>
            <a:fillRect/>
          </a:stretch>
        </p:blipFill>
        <p:spPr bwMode="auto">
          <a:xfrm>
            <a:off x="0" y="1524000"/>
            <a:ext cx="1714195" cy="1851331"/>
          </a:xfrm>
          <a:prstGeom prst="rect">
            <a:avLst/>
          </a:prstGeom>
          <a:noFill/>
        </p:spPr>
      </p:pic>
      <p:pic>
        <p:nvPicPr>
          <p:cNvPr id="5" name="Picture 8" descr="http://www.passeportsante.net/DocumentsProteus/images/beurre_nu-1.jpg"/>
          <p:cNvPicPr>
            <a:picLocks noChangeAspect="1" noChangeArrowheads="1"/>
          </p:cNvPicPr>
          <p:nvPr/>
        </p:nvPicPr>
        <p:blipFill>
          <a:blip r:embed="rId3" cstate="print"/>
          <a:srcRect l="2174" t="1427" r="2174" b="12584"/>
          <a:stretch>
            <a:fillRect/>
          </a:stretch>
        </p:blipFill>
        <p:spPr bwMode="auto">
          <a:xfrm>
            <a:off x="3200400" y="1676400"/>
            <a:ext cx="2304288" cy="2147177"/>
          </a:xfrm>
          <a:prstGeom prst="rect">
            <a:avLst/>
          </a:prstGeom>
          <a:noFill/>
        </p:spPr>
      </p:pic>
      <p:pic>
        <p:nvPicPr>
          <p:cNvPr id="6" name="Picture 12" descr="http://t2.gstatic.com/images?q=tbn:ANd9GcTwQecSN1lfswLnn5ApVJTaWY5s9lbZtDgZtN-B-WX6C1gUl9O3rA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1600200"/>
            <a:ext cx="3200400" cy="1610327"/>
          </a:xfrm>
          <a:prstGeom prst="rect">
            <a:avLst/>
          </a:prstGeom>
          <a:noFill/>
        </p:spPr>
      </p:pic>
      <p:pic>
        <p:nvPicPr>
          <p:cNvPr id="7" name="Picture 31" descr="audio-small">
            <a:hlinkClick r:id="" action="ppaction://noaction">
              <a:snd r:embed="rId5" name="11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5486400"/>
            <a:ext cx="1139638" cy="1076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A				B				C</a:t>
            </a:r>
            <a:endParaRPr lang="en-US" sz="8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10</a:t>
            </a:r>
            <a:endParaRPr lang="en-US" sz="8000" dirty="0"/>
          </a:p>
        </p:txBody>
      </p:sp>
      <p:pic>
        <p:nvPicPr>
          <p:cNvPr id="4" name="Picture 4" descr="http://t3.gstatic.com/images?q=tbn:ANd9GcSpLluXxWh7PwR2fupW2d4FKD3mgCbDvT6ylCETzWiBRLewIICJKA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2498931" cy="1656901"/>
          </a:xfrm>
          <a:prstGeom prst="rect">
            <a:avLst/>
          </a:prstGeom>
          <a:noFill/>
        </p:spPr>
      </p:pic>
      <p:pic>
        <p:nvPicPr>
          <p:cNvPr id="5" name="Picture 6" descr="http://t1.gstatic.com/images?q=tbn:ANd9GcQdMJkoPuGqSoq4NLGI3NVwrqE5pLBonse5PBIHaUJUnPFJMFkXCA&amp;t=1"/>
          <p:cNvPicPr>
            <a:picLocks noChangeAspect="1" noChangeArrowheads="1"/>
          </p:cNvPicPr>
          <p:nvPr/>
        </p:nvPicPr>
        <p:blipFill>
          <a:blip r:embed="rId3" cstate="print"/>
          <a:srcRect l="6439" r="9853"/>
          <a:stretch>
            <a:fillRect/>
          </a:stretch>
        </p:blipFill>
        <p:spPr bwMode="auto">
          <a:xfrm>
            <a:off x="2819400" y="1371600"/>
            <a:ext cx="2971800" cy="2362501"/>
          </a:xfrm>
          <a:prstGeom prst="rect">
            <a:avLst/>
          </a:prstGeom>
          <a:noFill/>
        </p:spPr>
      </p:pic>
      <p:pic>
        <p:nvPicPr>
          <p:cNvPr id="6" name="Picture 8" descr="http://miechambo.canalblog.com/images/crevette4.jpg"/>
          <p:cNvPicPr>
            <a:picLocks noChangeAspect="1" noChangeArrowheads="1"/>
          </p:cNvPicPr>
          <p:nvPr/>
        </p:nvPicPr>
        <p:blipFill>
          <a:blip r:embed="rId4" cstate="print"/>
          <a:srcRect r="14286"/>
          <a:stretch>
            <a:fillRect/>
          </a:stretch>
        </p:blipFill>
        <p:spPr bwMode="auto">
          <a:xfrm>
            <a:off x="6400800" y="1295400"/>
            <a:ext cx="2743200" cy="1908901"/>
          </a:xfrm>
          <a:prstGeom prst="rect">
            <a:avLst/>
          </a:prstGeom>
          <a:noFill/>
        </p:spPr>
      </p:pic>
      <p:pic>
        <p:nvPicPr>
          <p:cNvPr id="7" name="Picture 23" descr="audio-small">
            <a:hlinkClick r:id="" action="ppaction://noaction">
              <a:snd r:embed="rId5" name="24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5638800"/>
            <a:ext cx="1014413" cy="958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09600" y="381000"/>
            <a:ext cx="7924800" cy="1323439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Sortez le livre et ouvrez à la page cent quatre-vingt six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9364" y="2667000"/>
            <a:ext cx="7924800" cy="1938992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Dessinez un poster avec les magasins et la nourriture qu’on y ach</a:t>
            </a:r>
            <a:r>
              <a:rPr lang="fr-FR" sz="4000" dirty="0" smtClean="0">
                <a:latin typeface="Kristen ITC" pitchFamily="66" charset="0"/>
              </a:rPr>
              <a:t>ète.</a:t>
            </a:r>
            <a:endParaRPr lang="fr-FR" sz="40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1.gstatic.com/images?q=tbn:ANd9GcQBLzR6frvtcHgbVG65qZWa2BlxVkhfT_UjJke9_jhT0JlogqdeZ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3352800"/>
            <a:ext cx="3505200" cy="3505200"/>
          </a:xfrm>
          <a:prstGeom prst="rect">
            <a:avLst/>
          </a:prstGeom>
          <a:noFill/>
        </p:spPr>
      </p:pic>
      <p:pic>
        <p:nvPicPr>
          <p:cNvPr id="4098" name="Picture 2" descr="http://1.bp.blogspot.com/_A7rw3Ub8M-w/TLQrVmNhBEI/AAAAAAAAACg/adNCTYGstIg/s1600/baguette.jpg"/>
          <p:cNvPicPr>
            <a:picLocks noChangeAspect="1" noChangeArrowheads="1"/>
          </p:cNvPicPr>
          <p:nvPr/>
        </p:nvPicPr>
        <p:blipFill>
          <a:blip r:embed="rId3" cstate="print"/>
          <a:srcRect l="5912" b="22727"/>
          <a:stretch>
            <a:fillRect/>
          </a:stretch>
        </p:blipFill>
        <p:spPr bwMode="auto">
          <a:xfrm>
            <a:off x="0" y="3581400"/>
            <a:ext cx="4850992" cy="2590800"/>
          </a:xfrm>
          <a:prstGeom prst="rect">
            <a:avLst/>
          </a:prstGeom>
          <a:noFill/>
        </p:spPr>
      </p:pic>
      <p:pic>
        <p:nvPicPr>
          <p:cNvPr id="4100" name="Picture 4" descr="http://img.over-blog.com/227x155/2/42/46/76/tartine-beurre-copie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0"/>
            <a:ext cx="3810000" cy="2850842"/>
          </a:xfrm>
          <a:prstGeom prst="rect">
            <a:avLst/>
          </a:prstGeom>
          <a:noFill/>
        </p:spPr>
      </p:pic>
      <p:pic>
        <p:nvPicPr>
          <p:cNvPr id="4102" name="Picture 6" descr="http://t1.gstatic.com/images?q=tbn:ANd9GcTsVOM_mT2rIr863b280K0BXY1dY8xThh-JyIwhM4zVlwoncJte&amp;t=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0"/>
            <a:ext cx="4267200" cy="2839629"/>
          </a:xfrm>
          <a:prstGeom prst="rect">
            <a:avLst/>
          </a:prstGeom>
          <a:noFill/>
        </p:spPr>
      </p:pic>
      <p:pic>
        <p:nvPicPr>
          <p:cNvPr id="10" name="Picture 32" descr="audio-small">
            <a:hlinkClick r:id="" action="ppaction://noaction">
              <a:snd r:embed="rId6" name="05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0" y="3810000"/>
            <a:ext cx="712694" cy="673100"/>
          </a:xfrm>
          <a:prstGeom prst="rect">
            <a:avLst/>
          </a:prstGeom>
          <a:noFill/>
        </p:spPr>
      </p:pic>
      <p:pic>
        <p:nvPicPr>
          <p:cNvPr id="11" name="Picture 30" descr="audio-small">
            <a:hlinkClick r:id="" action="ppaction://noaction">
              <a:snd r:embed="rId8" name="06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3297767"/>
            <a:ext cx="609600" cy="57573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676400" y="2362200"/>
            <a:ext cx="38100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Kristen ITC" pitchFamily="66" charset="0"/>
              </a:rPr>
              <a:t>des </a:t>
            </a:r>
            <a:r>
              <a:rPr lang="en-US" sz="4000" dirty="0" err="1" smtClean="0">
                <a:latin typeface="Kristen ITC" pitchFamily="66" charset="0"/>
              </a:rPr>
              <a:t>tartines</a:t>
            </a:r>
            <a:endParaRPr lang="en-US" sz="40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5943600"/>
            <a:ext cx="44196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Kristen ITC" pitchFamily="66" charset="0"/>
              </a:rPr>
              <a:t>une</a:t>
            </a:r>
            <a:r>
              <a:rPr lang="en-US" sz="4000" dirty="0" smtClean="0">
                <a:latin typeface="Kristen ITC" pitchFamily="66" charset="0"/>
              </a:rPr>
              <a:t> baguette</a:t>
            </a:r>
            <a:endParaRPr lang="en-US" sz="40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00600" y="4876800"/>
            <a:ext cx="43434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Kristen ITC" pitchFamily="66" charset="0"/>
              </a:rPr>
              <a:t>un pain </a:t>
            </a:r>
            <a:r>
              <a:rPr lang="en-US" sz="4000" dirty="0" err="1" smtClean="0">
                <a:latin typeface="Kristen ITC" pitchFamily="66" charset="0"/>
              </a:rPr>
              <a:t>complet</a:t>
            </a:r>
            <a:endParaRPr lang="en-US" sz="40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t3.gstatic.com/images?q=tbn:ANd9GcTEa-xK8zFntDXp6qn-P9vXgKFdHO_eNIGQLewKvxfkAcOEnNkUJw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33800" cy="4245541"/>
          </a:xfrm>
          <a:prstGeom prst="rect">
            <a:avLst/>
          </a:prstGeom>
          <a:noFill/>
        </p:spPr>
      </p:pic>
      <p:pic>
        <p:nvPicPr>
          <p:cNvPr id="15364" name="Picture 4" descr="http://t3.gstatic.com/images?q=tbn:ANd9GcRhWNzJEETBT-FXLgknM8K6L96WBecj8f2IWErSKgywMtES2sf79A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86000"/>
            <a:ext cx="4572000" cy="4572000"/>
          </a:xfrm>
          <a:prstGeom prst="rect">
            <a:avLst/>
          </a:prstGeom>
          <a:noFill/>
        </p:spPr>
      </p:pic>
      <p:pic>
        <p:nvPicPr>
          <p:cNvPr id="15366" name="Picture 6" descr="http://t2.gstatic.com/images?q=tbn:ANd9GcQsAqjEOWFW2Qpikgu-3ffUZSK9Wb-hu2aDK2Yo69PHZ7ESYflqtg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4269"/>
            <a:ext cx="4572001" cy="3137981"/>
          </a:xfrm>
          <a:prstGeom prst="rect">
            <a:avLst/>
          </a:prstGeom>
          <a:noFill/>
        </p:spPr>
      </p:pic>
      <p:pic>
        <p:nvPicPr>
          <p:cNvPr id="15368" name="Picture 8" descr="http://www.marmiton.org/pixcontent/B3ABE93C-6354-4059-B155-7745E9ACCD3A/03A827C2-5D46-4CD0-A340-A3A9EF192C34/tranche_de_gateau_rencontr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38600"/>
            <a:ext cx="3754092" cy="2819400"/>
          </a:xfrm>
          <a:prstGeom prst="rect">
            <a:avLst/>
          </a:prstGeom>
          <a:noFill/>
        </p:spPr>
      </p:pic>
      <p:pic>
        <p:nvPicPr>
          <p:cNvPr id="11" name="Picture 28" descr="audio-small">
            <a:hlinkClick r:id="" action="ppaction://noaction">
              <a:snd r:embed="rId6" name="02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702733"/>
            <a:ext cx="533400" cy="503767"/>
          </a:xfrm>
          <a:prstGeom prst="rect">
            <a:avLst/>
          </a:prstGeom>
          <a:noFill/>
        </p:spPr>
      </p:pic>
      <p:pic>
        <p:nvPicPr>
          <p:cNvPr id="12" name="Picture 29" descr="audio-small">
            <a:hlinkClick r:id="" action="ppaction://noaction">
              <a:snd r:embed="rId8" name="03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05400" y="609600"/>
            <a:ext cx="457200" cy="4318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52400" y="3810000"/>
            <a:ext cx="35052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Kristen ITC" pitchFamily="66" charset="0"/>
              </a:rPr>
              <a:t>un </a:t>
            </a:r>
            <a:r>
              <a:rPr lang="en-US" sz="4000" dirty="0" err="1" smtClean="0">
                <a:latin typeface="Kristen ITC" pitchFamily="66" charset="0"/>
              </a:rPr>
              <a:t>gâteau</a:t>
            </a:r>
            <a:endParaRPr lang="en-US" sz="40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9200" y="2819400"/>
            <a:ext cx="3505200" cy="1323439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Kristen ITC" pitchFamily="66" charset="0"/>
              </a:rPr>
              <a:t>une</a:t>
            </a:r>
            <a:r>
              <a:rPr lang="en-US" sz="4000" dirty="0" smtClean="0">
                <a:latin typeface="Kristen ITC" pitchFamily="66" charset="0"/>
              </a:rPr>
              <a:t> </a:t>
            </a:r>
            <a:r>
              <a:rPr lang="en-US" sz="4000" dirty="0" err="1" smtClean="0">
                <a:latin typeface="Kristen ITC" pitchFamily="66" charset="0"/>
              </a:rPr>
              <a:t>tarte</a:t>
            </a:r>
            <a:r>
              <a:rPr lang="en-US" sz="4000" dirty="0" smtClean="0">
                <a:latin typeface="Kristen ITC" pitchFamily="66" charset="0"/>
              </a:rPr>
              <a:t> aux pommes</a:t>
            </a:r>
            <a:endParaRPr lang="en-US" sz="40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t3.gstatic.com/images?q=tbn:ANd9GcRlj--dwnqo--0X4Nj2TTKKhAT9aGyY0wTLEUPvPyMgGrsLxq4S&amp;t=1"/>
          <p:cNvPicPr>
            <a:picLocks noChangeAspect="1" noChangeArrowheads="1"/>
          </p:cNvPicPr>
          <p:nvPr/>
        </p:nvPicPr>
        <p:blipFill>
          <a:blip r:embed="rId2" cstate="print"/>
          <a:srcRect l="21739" t="19565" r="23913" b="21739"/>
          <a:stretch>
            <a:fillRect/>
          </a:stretch>
        </p:blipFill>
        <p:spPr bwMode="auto">
          <a:xfrm>
            <a:off x="0" y="2286000"/>
            <a:ext cx="1984022" cy="2142744"/>
          </a:xfrm>
          <a:prstGeom prst="rect">
            <a:avLst/>
          </a:prstGeom>
          <a:noFill/>
        </p:spPr>
      </p:pic>
      <p:pic>
        <p:nvPicPr>
          <p:cNvPr id="16388" name="Picture 4" descr="http://static.commentcamarche.net/sante-medecine.commentcamarche.net/faq/images/sPioE0zl-photo-lait-s-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38400" cy="2362200"/>
          </a:xfrm>
          <a:prstGeom prst="rect">
            <a:avLst/>
          </a:prstGeom>
          <a:noFill/>
        </p:spPr>
      </p:pic>
      <p:pic>
        <p:nvPicPr>
          <p:cNvPr id="16392" name="Picture 8" descr="http://www.passeportsante.net/DocumentsProteus/images/beurre_nu-1.jpg"/>
          <p:cNvPicPr>
            <a:picLocks noChangeAspect="1" noChangeArrowheads="1"/>
          </p:cNvPicPr>
          <p:nvPr/>
        </p:nvPicPr>
        <p:blipFill>
          <a:blip r:embed="rId4" cstate="print"/>
          <a:srcRect l="2174" t="1427" r="2174" b="12584"/>
          <a:stretch>
            <a:fillRect/>
          </a:stretch>
        </p:blipFill>
        <p:spPr bwMode="auto">
          <a:xfrm>
            <a:off x="3124200" y="0"/>
            <a:ext cx="2667000" cy="2485159"/>
          </a:xfrm>
          <a:prstGeom prst="rect">
            <a:avLst/>
          </a:prstGeom>
          <a:noFill/>
        </p:spPr>
      </p:pic>
      <p:pic>
        <p:nvPicPr>
          <p:cNvPr id="16394" name="Picture 10" descr="http://t1.gstatic.com/images?q=tbn:ANd9GcTh5HMJJYMnquw7meZY80i6Z3cC_vU7p_6mqvhdhKFWK6yMCNDH&amp;t=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-21575"/>
            <a:ext cx="2743200" cy="2520463"/>
          </a:xfrm>
          <a:prstGeom prst="rect">
            <a:avLst/>
          </a:prstGeom>
          <a:noFill/>
        </p:spPr>
      </p:pic>
      <p:pic>
        <p:nvPicPr>
          <p:cNvPr id="16390" name="Picture 6" descr="http://idata.over-blog.com/1/37/59/28/fromage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4400" y="2438400"/>
            <a:ext cx="4419600" cy="4419600"/>
          </a:xfrm>
          <a:prstGeom prst="rect">
            <a:avLst/>
          </a:prstGeom>
          <a:noFill/>
        </p:spPr>
      </p:pic>
      <p:pic>
        <p:nvPicPr>
          <p:cNvPr id="16396" name="Picture 12" descr="http://t2.gstatic.com/images?q=tbn:ANd9GcTwQecSN1lfswLnn5ApVJTaWY5s9lbZtDgZtN-B-WX6C1gUl9O3rA&amp;t=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461679"/>
            <a:ext cx="4762500" cy="2396321"/>
          </a:xfrm>
          <a:prstGeom prst="rect">
            <a:avLst/>
          </a:prstGeom>
          <a:noFill/>
        </p:spPr>
      </p:pic>
      <p:pic>
        <p:nvPicPr>
          <p:cNvPr id="12" name="Picture 29" descr="audio-small">
            <a:hlinkClick r:id="" action="ppaction://noaction">
              <a:snd r:embed="rId8" name="09.WAV"/>
            </a:hlinkClick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971800"/>
            <a:ext cx="551329" cy="520700"/>
          </a:xfrm>
          <a:prstGeom prst="rect">
            <a:avLst/>
          </a:prstGeom>
          <a:noFill/>
        </p:spPr>
      </p:pic>
      <p:pic>
        <p:nvPicPr>
          <p:cNvPr id="13" name="Picture 32" descr="audio-small">
            <a:hlinkClick r:id="" action="ppaction://noaction">
              <a:snd r:embed="rId10" name="14.WAV"/>
            </a:hlinkClick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53200" y="4953000"/>
            <a:ext cx="700087" cy="661193"/>
          </a:xfrm>
          <a:prstGeom prst="rect">
            <a:avLst/>
          </a:prstGeom>
          <a:noFill/>
        </p:spPr>
      </p:pic>
      <p:pic>
        <p:nvPicPr>
          <p:cNvPr id="14" name="Picture 33" descr="audio-small">
            <a:hlinkClick r:id="" action="ppaction://noaction">
              <a:snd r:embed="rId11" name="13.WAV"/>
            </a:hlinkClick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81400" y="152400"/>
            <a:ext cx="685800" cy="647700"/>
          </a:xfrm>
          <a:prstGeom prst="rect">
            <a:avLst/>
          </a:prstGeom>
          <a:noFill/>
        </p:spPr>
      </p:pic>
      <p:pic>
        <p:nvPicPr>
          <p:cNvPr id="15" name="Picture 34" descr="audio-small">
            <a:hlinkClick r:id="" action="ppaction://noaction">
              <a:snd r:embed="rId12" name="12.WAV"/>
            </a:hlinkClick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53400" y="762000"/>
            <a:ext cx="990600" cy="935567"/>
          </a:xfrm>
          <a:prstGeom prst="rect">
            <a:avLst/>
          </a:prstGeom>
          <a:noFill/>
        </p:spPr>
      </p:pic>
      <p:pic>
        <p:nvPicPr>
          <p:cNvPr id="16" name="Picture 31" descr="audio-small">
            <a:hlinkClick r:id="" action="ppaction://noaction">
              <a:snd r:embed="rId13" name="11.WAV"/>
            </a:hlinkClick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47800" y="4800600"/>
            <a:ext cx="736226" cy="695325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0" y="0"/>
            <a:ext cx="22098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Kristen ITC" pitchFamily="66" charset="0"/>
              </a:rPr>
              <a:t>du </a:t>
            </a:r>
            <a:r>
              <a:rPr lang="en-US" sz="4000" dirty="0" err="1" smtClean="0">
                <a:latin typeface="Kristen ITC" pitchFamily="66" charset="0"/>
              </a:rPr>
              <a:t>lait</a:t>
            </a:r>
            <a:endParaRPr lang="en-US" sz="40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95600" y="1524000"/>
            <a:ext cx="27432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Kristen ITC" pitchFamily="66" charset="0"/>
              </a:rPr>
              <a:t>du </a:t>
            </a:r>
            <a:r>
              <a:rPr lang="en-US" sz="4000" dirty="0" err="1" smtClean="0">
                <a:latin typeface="Kristen ITC" pitchFamily="66" charset="0"/>
              </a:rPr>
              <a:t>beurre</a:t>
            </a:r>
            <a:endParaRPr lang="en-US" sz="4000" dirty="0">
              <a:latin typeface="Kristen ITC" pitchFamily="66" charset="0"/>
            </a:endParaRPr>
          </a:p>
        </p:txBody>
      </p:sp>
      <p:pic>
        <p:nvPicPr>
          <p:cNvPr id="19" name="Picture 30" descr="audio-small">
            <a:hlinkClick r:id="" action="ppaction://noaction">
              <a:snd r:embed="rId14" name="10.WAV"/>
            </a:hlinkClick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990600"/>
            <a:ext cx="762000" cy="719667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6400800" y="1676400"/>
            <a:ext cx="26670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Kristen ITC" pitchFamily="66" charset="0"/>
              </a:rPr>
              <a:t>un </a:t>
            </a:r>
            <a:r>
              <a:rPr lang="en-US" sz="4000" dirty="0" err="1" smtClean="0">
                <a:latin typeface="Kristen ITC" pitchFamily="66" charset="0"/>
              </a:rPr>
              <a:t>yaourt</a:t>
            </a:r>
            <a:endParaRPr lang="en-US" sz="4000" dirty="0"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71600" y="3200400"/>
            <a:ext cx="30480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Kristen ITC" pitchFamily="66" charset="0"/>
              </a:rPr>
              <a:t>de la crème</a:t>
            </a:r>
            <a:endParaRPr lang="en-US" sz="4000" dirty="0"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67400" y="6019800"/>
            <a:ext cx="32004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Kristen ITC" pitchFamily="66" charset="0"/>
              </a:rPr>
              <a:t>du </a:t>
            </a:r>
            <a:r>
              <a:rPr lang="en-US" sz="4000" dirty="0" err="1" smtClean="0">
                <a:latin typeface="Kristen ITC" pitchFamily="66" charset="0"/>
              </a:rPr>
              <a:t>fromage</a:t>
            </a:r>
            <a:endParaRPr lang="en-US" sz="4000" dirty="0">
              <a:latin typeface="Kristen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600" y="5867400"/>
            <a:ext cx="22098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un œuf</a:t>
            </a:r>
            <a:endParaRPr lang="fr-FR" sz="40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cally.typepad.com/cest_moi_qui_lai_fait/images/cotes_de_porc_marine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43300"/>
            <a:ext cx="4419600" cy="3314700"/>
          </a:xfrm>
          <a:prstGeom prst="rect">
            <a:avLst/>
          </a:prstGeom>
          <a:noFill/>
        </p:spPr>
      </p:pic>
      <p:pic>
        <p:nvPicPr>
          <p:cNvPr id="21508" name="Picture 4" descr="http://stationgourmande.canalblog.com/images/poulet_roti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368800" cy="3276600"/>
          </a:xfrm>
          <a:prstGeom prst="rect">
            <a:avLst/>
          </a:prstGeom>
          <a:noFill/>
        </p:spPr>
      </p:pic>
      <p:pic>
        <p:nvPicPr>
          <p:cNvPr id="21510" name="Picture 6" descr="http://t2.gstatic.com/images?q=tbn:ANd9GcTiC3Cw5nm_QrCD_rCdhax3zk4-TDNsko54NPiJkQth52YLs7k9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599" y="0"/>
            <a:ext cx="3581401" cy="3581401"/>
          </a:xfrm>
          <a:prstGeom prst="rect">
            <a:avLst/>
          </a:prstGeom>
          <a:noFill/>
        </p:spPr>
      </p:pic>
      <p:pic>
        <p:nvPicPr>
          <p:cNvPr id="21512" name="Picture 8" descr="http://t1.gstatic.com/images?q=tbn:ANd9GcSul28BMVkJnn9XKimzv-kw0hhBjbjN0NecjnGMmOTCt1qjoMVZpA&amp;t=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3594811"/>
            <a:ext cx="4038600" cy="3263190"/>
          </a:xfrm>
          <a:prstGeom prst="rect">
            <a:avLst/>
          </a:prstGeom>
          <a:noFill/>
        </p:spPr>
      </p:pic>
      <p:pic>
        <p:nvPicPr>
          <p:cNvPr id="21514" name="Picture 10" descr="http://img.over-blog.com/340x377/1/07/22/91/Anti-War-Protests/Anti-war/viand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2057400"/>
            <a:ext cx="2314575" cy="2918378"/>
          </a:xfrm>
          <a:prstGeom prst="rect">
            <a:avLst/>
          </a:prstGeom>
          <a:noFill/>
        </p:spPr>
      </p:pic>
      <p:pic>
        <p:nvPicPr>
          <p:cNvPr id="9" name="Picture 37" descr="audio-small">
            <a:hlinkClick r:id="" action="ppaction://noaction">
              <a:snd r:embed="rId7" name="20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14800" y="3200400"/>
            <a:ext cx="685800" cy="647700"/>
          </a:xfrm>
          <a:prstGeom prst="rect">
            <a:avLst/>
          </a:prstGeom>
          <a:noFill/>
        </p:spPr>
      </p:pic>
      <p:pic>
        <p:nvPicPr>
          <p:cNvPr id="10" name="Picture 34" descr="audio-small">
            <a:hlinkClick r:id="" action="ppaction://noaction">
              <a:snd r:embed="rId9" name="17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922433"/>
            <a:ext cx="990600" cy="935567"/>
          </a:xfrm>
          <a:prstGeom prst="rect">
            <a:avLst/>
          </a:prstGeom>
          <a:noFill/>
        </p:spPr>
      </p:pic>
      <p:pic>
        <p:nvPicPr>
          <p:cNvPr id="11" name="Picture 35" descr="audio-small">
            <a:hlinkClick r:id="" action="ppaction://noaction">
              <a:snd r:embed="rId10" name="18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62600" y="0"/>
            <a:ext cx="806824" cy="762000"/>
          </a:xfrm>
          <a:prstGeom prst="rect">
            <a:avLst/>
          </a:prstGeom>
          <a:noFill/>
        </p:spPr>
      </p:pic>
      <p:pic>
        <p:nvPicPr>
          <p:cNvPr id="12" name="Picture 38" descr="audio-small">
            <a:hlinkClick r:id="" action="ppaction://noaction">
              <a:snd r:embed="rId11" name="19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67382" y="5746750"/>
            <a:ext cx="1176618" cy="1111250"/>
          </a:xfrm>
          <a:prstGeom prst="rect">
            <a:avLst/>
          </a:prstGeom>
          <a:noFill/>
        </p:spPr>
      </p:pic>
      <p:pic>
        <p:nvPicPr>
          <p:cNvPr id="13" name="Picture 36" descr="audio-small">
            <a:hlinkClick r:id="" action="ppaction://noaction">
              <a:snd r:embed="rId12" name="16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" cy="8636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066800" y="228600"/>
            <a:ext cx="28956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un poulet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00800" y="130314"/>
            <a:ext cx="26670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du bœuf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00600" y="5943600"/>
            <a:ext cx="31242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de l’agneau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43000" y="5943600"/>
            <a:ext cx="26670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du porc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67000" y="1981200"/>
            <a:ext cx="39624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de la viande</a:t>
            </a:r>
            <a:endParaRPr lang="fr-FR" sz="40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t1.gstatic.com/images?q=tbn:ANd9GcQiIqhzkuWfQz65VSyu26ks09tMITlBlGr18OCFlEnpWWWAQB5A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64456" cy="2505076"/>
          </a:xfrm>
          <a:prstGeom prst="rect">
            <a:avLst/>
          </a:prstGeom>
          <a:noFill/>
        </p:spPr>
      </p:pic>
      <p:pic>
        <p:nvPicPr>
          <p:cNvPr id="19460" name="Picture 4" descr="http://t3.gstatic.com/images?q=tbn:ANd9GcSpLluXxWh7PwR2fupW2d4FKD3mgCbDvT6ylCETzWiBRLewIICJKA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57400"/>
            <a:ext cx="3778145" cy="2505076"/>
          </a:xfrm>
          <a:prstGeom prst="rect">
            <a:avLst/>
          </a:prstGeom>
          <a:noFill/>
        </p:spPr>
      </p:pic>
      <p:pic>
        <p:nvPicPr>
          <p:cNvPr id="19462" name="Picture 6" descr="http://t1.gstatic.com/images?q=tbn:ANd9GcQdMJkoPuGqSoq4NLGI3NVwrqE5pLBonse5PBIHaUJUnPFJMFkXCA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6430" y="0"/>
            <a:ext cx="5367570" cy="3571876"/>
          </a:xfrm>
          <a:prstGeom prst="rect">
            <a:avLst/>
          </a:prstGeom>
          <a:noFill/>
        </p:spPr>
      </p:pic>
      <p:pic>
        <p:nvPicPr>
          <p:cNvPr id="19464" name="Picture 8" descr="http://miechambo.canalblog.com/images/crevette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05300" y="3581400"/>
            <a:ext cx="4838700" cy="2886076"/>
          </a:xfrm>
          <a:prstGeom prst="rect">
            <a:avLst/>
          </a:prstGeom>
          <a:noFill/>
        </p:spPr>
      </p:pic>
      <p:pic>
        <p:nvPicPr>
          <p:cNvPr id="19466" name="Picture 10" descr="http://t2.gstatic.com/images?q=tbn:ANd9GcTa4wFUaf1xHnFBkfYQfZK2aFBZQZepyFeAt-M9gFB22cPHexhVMw&amp;t=1"/>
          <p:cNvPicPr>
            <a:picLocks noChangeAspect="1" noChangeArrowheads="1"/>
          </p:cNvPicPr>
          <p:nvPr/>
        </p:nvPicPr>
        <p:blipFill>
          <a:blip r:embed="rId6" cstate="print"/>
          <a:srcRect b="10680"/>
          <a:stretch>
            <a:fillRect/>
          </a:stretch>
        </p:blipFill>
        <p:spPr bwMode="auto">
          <a:xfrm>
            <a:off x="0" y="4308976"/>
            <a:ext cx="3810000" cy="2549024"/>
          </a:xfrm>
          <a:prstGeom prst="rect">
            <a:avLst/>
          </a:prstGeom>
          <a:noFill/>
        </p:spPr>
      </p:pic>
      <p:pic>
        <p:nvPicPr>
          <p:cNvPr id="7" name="Picture 21" descr="audio-small">
            <a:hlinkClick r:id="" action="ppaction://noaction">
              <a:snd r:embed="rId7" name="22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57600" y="5334000"/>
            <a:ext cx="870697" cy="822325"/>
          </a:xfrm>
          <a:prstGeom prst="rect">
            <a:avLst/>
          </a:prstGeom>
          <a:noFill/>
        </p:spPr>
      </p:pic>
      <p:pic>
        <p:nvPicPr>
          <p:cNvPr id="8" name="Picture 22" descr="audio-small">
            <a:hlinkClick r:id="" action="ppaction://noaction">
              <a:snd r:embed="rId9" name="23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96200" y="533400"/>
            <a:ext cx="1143000" cy="1079500"/>
          </a:xfrm>
          <a:prstGeom prst="rect">
            <a:avLst/>
          </a:prstGeom>
          <a:noFill/>
        </p:spPr>
      </p:pic>
      <p:pic>
        <p:nvPicPr>
          <p:cNvPr id="9" name="Picture 23" descr="audio-small">
            <a:hlinkClick r:id="" action="ppaction://noaction">
              <a:snd r:embed="rId10" name="24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057400"/>
            <a:ext cx="1014413" cy="958057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52400" y="1295400"/>
            <a:ext cx="35052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un poisson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72200" y="2209800"/>
            <a:ext cx="26670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un crabe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24400" y="5715000"/>
            <a:ext cx="41148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une crevette</a:t>
            </a:r>
            <a:endParaRPr lang="fr-FR" sz="40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t1.gstatic.com/images?q=tbn:ANd9GcSqoLWzUeKtaiT7dqqVGzs8Pfd-NL8Bq--ycQAG9CGbNrM0Uk6L&amp;t=1"/>
          <p:cNvPicPr>
            <a:picLocks noChangeAspect="1" noChangeArrowheads="1"/>
          </p:cNvPicPr>
          <p:nvPr/>
        </p:nvPicPr>
        <p:blipFill>
          <a:blip r:embed="rId2" cstate="print"/>
          <a:srcRect t="11538" r="19231"/>
          <a:stretch>
            <a:fillRect/>
          </a:stretch>
        </p:blipFill>
        <p:spPr bwMode="auto">
          <a:xfrm>
            <a:off x="5943600" y="0"/>
            <a:ext cx="3200400" cy="3505201"/>
          </a:xfrm>
          <a:prstGeom prst="rect">
            <a:avLst/>
          </a:prstGeom>
          <a:noFill/>
        </p:spPr>
      </p:pic>
      <p:pic>
        <p:nvPicPr>
          <p:cNvPr id="18434" name="Picture 2" descr="http://t0.gstatic.com/images?q=tbn:ANd9GcQ0OM2mUN6K2BlFlyxnLD6J3-sbg_tKW1eG_swa0PK0YKzRtNqRCw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01"/>
            <a:ext cx="5798733" cy="3810000"/>
          </a:xfrm>
          <a:prstGeom prst="rect">
            <a:avLst/>
          </a:prstGeom>
          <a:noFill/>
        </p:spPr>
      </p:pic>
      <p:pic>
        <p:nvPicPr>
          <p:cNvPr id="18438" name="Picture 6" descr="http://t0.gstatic.com/images?q=tbn:ANd9GcQaIVMukNL3Ew2a3GqHAV5EiaLQJlqzHEXILkvvNMKzPWX2OEIZBw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0"/>
            <a:ext cx="3701143" cy="3048000"/>
          </a:xfrm>
          <a:prstGeom prst="rect">
            <a:avLst/>
          </a:prstGeom>
          <a:noFill/>
        </p:spPr>
      </p:pic>
      <p:pic>
        <p:nvPicPr>
          <p:cNvPr id="5" name="Picture 14" descr="audio-small">
            <a:hlinkClick r:id="" action="ppaction://noaction">
              <a:snd r:embed="rId5" name="26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4191000"/>
            <a:ext cx="1143000" cy="1079500"/>
          </a:xfrm>
          <a:prstGeom prst="rect">
            <a:avLst/>
          </a:prstGeom>
          <a:noFill/>
        </p:spPr>
      </p:pic>
      <p:pic>
        <p:nvPicPr>
          <p:cNvPr id="6" name="Picture 15" descr="audio-small">
            <a:hlinkClick r:id="" action="ppaction://noaction">
              <a:snd r:embed="rId7" name="27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0" y="838200"/>
            <a:ext cx="887506" cy="838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867400" y="130314"/>
            <a:ext cx="32004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du jambon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9200" y="3352800"/>
            <a:ext cx="42672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du saucisson</a:t>
            </a:r>
            <a:endParaRPr lang="fr-FR" sz="40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t3.gstatic.com/images?q=tbn:ANd9GcQ66dWHwSc7ORypbzY8kVox3I9BmmwfHO8eMl2pIZa6TFeZqXINIw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1"/>
            <a:ext cx="4267200" cy="4267200"/>
          </a:xfrm>
          <a:prstGeom prst="rect">
            <a:avLst/>
          </a:prstGeom>
          <a:noFill/>
        </p:spPr>
      </p:pic>
      <p:pic>
        <p:nvPicPr>
          <p:cNvPr id="17412" name="Picture 4" descr="http://www.bienmanger.com/images/genre/1547-0w300h300_Duo_Huile_Olive_Vinaigre_Balsamique_Modene_Truffe_Noi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0"/>
            <a:ext cx="4267200" cy="4267200"/>
          </a:xfrm>
          <a:prstGeom prst="rect">
            <a:avLst/>
          </a:prstGeom>
          <a:noFill/>
        </p:spPr>
      </p:pic>
      <p:pic>
        <p:nvPicPr>
          <p:cNvPr id="4" name="Picture 15" descr="audio-small">
            <a:hlinkClick r:id="" action="ppaction://noaction">
              <a:snd r:embed="rId4" name="29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1752600"/>
            <a:ext cx="685800" cy="647700"/>
          </a:xfrm>
          <a:prstGeom prst="rect">
            <a:avLst/>
          </a:prstGeom>
          <a:noFill/>
        </p:spPr>
      </p:pic>
      <p:pic>
        <p:nvPicPr>
          <p:cNvPr id="5" name="Picture 16" descr="audio-small">
            <a:hlinkClick r:id="" action="ppaction://noaction">
              <a:snd r:embed="rId6" name="30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1066800"/>
            <a:ext cx="685800" cy="647700"/>
          </a:xfrm>
          <a:prstGeom prst="rect">
            <a:avLst/>
          </a:prstGeom>
          <a:noFill/>
        </p:spPr>
      </p:pic>
      <p:pic>
        <p:nvPicPr>
          <p:cNvPr id="6" name="Picture 17" descr="audio-small">
            <a:hlinkClick r:id="" action="ppaction://noaction">
              <a:snd r:embed="rId7" name="32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495800"/>
            <a:ext cx="815975" cy="770643"/>
          </a:xfrm>
          <a:prstGeom prst="rect">
            <a:avLst/>
          </a:prstGeom>
          <a:noFill/>
        </p:spPr>
      </p:pic>
      <p:pic>
        <p:nvPicPr>
          <p:cNvPr id="7" name="Picture 18" descr="audio-small">
            <a:hlinkClick r:id="" action="ppaction://noaction">
              <a:snd r:embed="rId8" name="31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4800600"/>
            <a:ext cx="815975" cy="77064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6200" y="2492514"/>
            <a:ext cx="26670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du sel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9800" y="5638800"/>
            <a:ext cx="26670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du poivre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33600" y="304800"/>
            <a:ext cx="41148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du vinaigre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00800" y="3886200"/>
            <a:ext cx="2667000" cy="707886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de l’huile</a:t>
            </a:r>
            <a:endParaRPr lang="fr-FR" sz="40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t1.gstatic.com/images?q=tbn:ANd9GcQBLzR6frvtcHgbVG65qZWa2BlxVkhfT_UjJke9_jhT0JlogqdeZ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2057400"/>
            <a:ext cx="2438400" cy="2438400"/>
          </a:xfrm>
          <a:prstGeom prst="rect">
            <a:avLst/>
          </a:prstGeom>
          <a:noFill/>
        </p:spPr>
      </p:pic>
      <p:pic>
        <p:nvPicPr>
          <p:cNvPr id="9" name="Picture 2" descr="http://1.bp.blogspot.com/_A7rw3Ub8M-w/TLQrVmNhBEI/AAAAAAAAACg/adNCTYGstIg/s1600/baguet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209800"/>
            <a:ext cx="3586639" cy="2332383"/>
          </a:xfrm>
          <a:prstGeom prst="rect">
            <a:avLst/>
          </a:prstGeom>
          <a:noFill/>
        </p:spPr>
      </p:pic>
      <p:pic>
        <p:nvPicPr>
          <p:cNvPr id="10" name="Picture 6" descr="http://t1.gstatic.com/images?q=tbn:ANd9GcTsVOM_mT2rIr863b280K0BXY1dY8xThh-JyIwhM4zVlwoncJte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38400"/>
            <a:ext cx="2968487" cy="197539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A				B				C</a:t>
            </a:r>
            <a:endParaRPr lang="en-US" sz="80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1</a:t>
            </a:r>
            <a:endParaRPr lang="en-US" sz="8000" dirty="0"/>
          </a:p>
        </p:txBody>
      </p:sp>
      <p:pic>
        <p:nvPicPr>
          <p:cNvPr id="7" name="Picture 32" descr="audio-small">
            <a:hlinkClick r:id="" action="ppaction://noaction">
              <a:snd r:embed="rId5" name="05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5461000"/>
            <a:ext cx="1143000" cy="1079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101</Words>
  <Application>Microsoft Office PowerPoint</Application>
  <PresentationFormat>On-screen Show (4:3)</PresentationFormat>
  <Paragraphs>48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22</cp:revision>
  <dcterms:created xsi:type="dcterms:W3CDTF">2011-05-12T10:43:05Z</dcterms:created>
  <dcterms:modified xsi:type="dcterms:W3CDTF">2012-04-30T11:44:03Z</dcterms:modified>
</cp:coreProperties>
</file>